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14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presProps.xml" Type="http://schemas.openxmlformats.org/officeDocument/2006/relationships/presProps"/><Relationship Id="rId11" Target="viewProps.xml" Type="http://schemas.openxmlformats.org/officeDocument/2006/relationships/viewProps"/><Relationship Id="rId12" Target="theme/theme1.xml" Type="http://schemas.openxmlformats.org/officeDocument/2006/relationships/theme"/><Relationship Id="rId13" Target="tableStyles.xml" Type="http://schemas.openxmlformats.org/officeDocument/2006/relationships/tableStyles"/><Relationship Id="rId14" Target="slides/slide9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వృద్ధుడైనప్పుడు తన కుమారులను ఇశ్రాయేలీయులమీద న్యాయాధిపతులుగా నియమించెను.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జ్యేష్ఠ కుమారుని పేరు యోవేలు; రెండవవాని పేరు అబీయా,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వీరు బెయేర్షెబాలో న్యాయాధిపతులుగా ఉండిరి. అతని కుమారులు అతని ప్రవర్తనను అనుసరింపక, ధనాపేక్షకులై లంచములు పుచ్చుకొని న్యాయమును త్రిప్పివేయగా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ఇశ్రాయేలీయుల పెద్దలందరు కూడి రామాలో సమూయేలునొద్దకు వచ్చి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చిత్తగించుము, నీవు వృద్ధుడవు, నీ కుమారులు నీ ప్రవర్తనవంటి ప్రవర్తన గలవారు కారు గనుక, సకలజనుల మర్యాదచొప్పున మాకు ఒక రాజును నియమింపుము, అతడు మాకు న్యాయము తీర్చునని అతనితో అనిరి.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మాకు న్యాయము తీర్చుటకై రాజును నియమింపుమని వారు అనిన మాట సమూయేలు దృష్టికి ప్రతికూలముగా ఉండెను గనుక సమూయేలు యెహోవాను ప్రార్థనచేసెను.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యెహోవా సమూయేలునకు సెలవిచ్చినదేమనగా జనులు నీతో చెప్పిన మాటలన్నిటి ప్రకారము జరిగింపుము; వారు నిన్ను విసర్జింపలేదు గాని తమ్మును ఏలకుండ నన్నే విసర్జించియున్నారు.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నన్ను విసర్జించి, యితర దేవతలను పూజించి, నేను ఐగుప్తులోనుండి వారిని రప్పించిన నాటినుండి నేటివరకు తాము చేయుచువచ్చిన కార్యములన్నిటి ప్రకారముగా వారు నీయెడలను జరిగించుచున్నారు; వారు చెప్పిన మాటలను అంగీకరించుము.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వారిని ఏలబోవు రాజు ఎట్టివాడగునో నీవే సాక్షివై వారికి దృఢముగా తెలియజేయుము.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తనను, రాజును అడిగిన జనులకు యెహోవా మాటలన్ని వినిపించి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ఈలాగున చెప్పెను మిమ్మును ఏలబోవు రాజు ఎట్టివాడగుననగా, అతడు మీ కుమారులను పట్టుకొని, తన రథములను తోలుటకును తన గుఱ్ఱములను కాపాడుటకును వారిని ఉంచుకొనును, కొందరు అతని రథముల ముందర పరగెత్తుదురు.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అతడు వారిని తన సైన్యములో సహస్రాధిపతులుగాను పంచదశాధిపతులుగాను నియమించును; తన భూములను దున్నుటకును వాటి పంటను కోయుటకును తన యుద్ధాయుధములను తన రథముల సామానులను చేయుటకును వారిని ఏర్పరచుకొనును.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 కుమార్తెలను భక్ష్యకారిణులుగాను బోనకత్తెలుగాను రొట్టెలు కాల్చువారినిగాను పెట్టుకొనును.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 పొలములలోను మీ ద్రాక్ష తోటలలోను ఒలీవ తోటలలోను శ్రేష్ఠమైనవాటిని తీసికొని తన సేవకులకిచ్చును.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 ధాన్యములోను ద్రాక్ష పండ్లలోను పదియవ భాగము తీసి తన పరివార జనమునకును సేవకులకును ఇచ్చును.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 దాసులను మీ పనికత్తెలను మీ పశువులలోను గార్దభములలోను శ్రేష్ఠమైన వాటిని1 పట్టుకొని తన పనికొరకు ఉంచుకొనును.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 మందలో పదియవభాగము పట్టుకొనును, మీమట్టుకు మీరు అతనికి దాసులవుదురు.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దినమున మీరు కోరుకొనిన రాజునుబట్టి మీరు మొఱ్ఱపెట్టినను యెహోవా మీ మొఱ్ఱవినక పోవును అనెను.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అయినను జనులు సమూయేలు యొక్క మాట చెవిని బెట్టనొల్లక ఆలాగున కాదు,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జనములు చేయురీతిని మేమును చేయునట్లు మాకు రాజు కావలెను, మా రాజు మాకు న్యాయము తీర్చును, మా ముందర పోవుచు అతడే మా యుద్ధములను జరిగించుననిరి.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జనులయొక్క మాటలన్నిటిని విని యెహోవా సన్ని ధిని వాటిని వివరించెను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8:22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గనుక యెహోవా నీవు వారి మాటలు విని వారికి ఒక రాజును నియమించుమని సమూయేలునకు సెలవియ్యగా సమూయేలు మీరందరు మీ మీ గ్రామములకు పొండని ఇశ్రాయేలీయులకు సెలవిచ్చెను.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8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381</Words>
  <Application>Microsoft Office PowerPoint</Application>
  <PresentationFormat>Widescreen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1 సమూయేలు</vt:lpstr>
      <vt:lpstr>అధ్యాయము 8</vt:lpstr>
      <vt:lpstr>అధ్యాయము 8</vt:lpstr>
      <vt:lpstr>అధ్యాయము 8</vt:lpstr>
      <vt:lpstr>అధ్యాయము 8</vt:lpstr>
      <vt:lpstr>అధ్యాయము 8</vt:lpstr>
      <vt:lpstr>అధ్యాయము 8</vt:lpstr>
      <vt:lpstr>అధ్యాయము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2021-02-10T04:48:06Z</dcterms:modified>
  <cp:revision>2</cp:revision>
  <dc:title>1 సమూయేలు</dc:title>
</cp:coreProperties>
</file>